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14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2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087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34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13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3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6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15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19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82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68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78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60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66881-B89F-4894-9211-273D550CBC01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31E66-2899-40F9-9741-496CF3298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82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 课程介绍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89" y="1825625"/>
            <a:ext cx="77428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1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2673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4262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67438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75084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880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1684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34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4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6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2035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8691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9870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852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70196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</Words>
  <Application>Microsoft Office PowerPoint</Application>
  <PresentationFormat>宽屏</PresentationFormat>
  <Paragraphs>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1.1 课程介绍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PC</cp:lastModifiedBy>
  <cp:revision>7</cp:revision>
  <dcterms:created xsi:type="dcterms:W3CDTF">2019-09-11T01:30:27Z</dcterms:created>
  <dcterms:modified xsi:type="dcterms:W3CDTF">2019-09-11T01:55:42Z</dcterms:modified>
</cp:coreProperties>
</file>